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7" r:id="rId4"/>
    <p:sldId id="260" r:id="rId5"/>
    <p:sldId id="262" r:id="rId6"/>
    <p:sldId id="261" r:id="rId7"/>
    <p:sldId id="263" r:id="rId8"/>
  </p:sldIdLst>
  <p:sldSz cx="12192000" cy="6858000"/>
  <p:notesSz cx="6858000" cy="9144000"/>
  <p:defaultTextStyle>
    <a:defPPr>
      <a:defRPr lang="ru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A76"/>
    <a:srgbClr val="FEA5BF"/>
    <a:srgbClr val="CF66E0"/>
    <a:srgbClr val="8EE7FC"/>
    <a:srgbClr val="7E9FD0"/>
    <a:srgbClr val="D9F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 varScale="1">
        <p:scale>
          <a:sx n="83" d="100"/>
          <a:sy n="83" d="100"/>
        </p:scale>
        <p:origin x="65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2A5F1-417B-412C-A881-7F6BF4E63F18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8C1BF-8941-4A87-A883-D663C302D80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576852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567A7D-1BBF-4DB1-5D03-CB401AD37C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3799" y="2198254"/>
            <a:ext cx="7518401" cy="2041237"/>
          </a:xfrm>
        </p:spPr>
        <p:txBody>
          <a:bodyPr anchor="b"/>
          <a:lstStyle>
            <a:lvl1pPr algn="ctr">
              <a:defRPr sz="6000"/>
            </a:lvl1pPr>
          </a:lstStyle>
          <a:p>
            <a:endParaRPr lang="ru-UA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055345E-62B9-D3DF-DB2E-52283FF41E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7127" y="5521037"/>
            <a:ext cx="6465455" cy="47567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ru-UA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DCA729-E39D-4968-0233-F5E1058F8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EE4E7D-5024-25D5-D6AC-B597C2C2A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C11416-3C1F-A990-1C60-3577BE6AB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874176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5743FD-102A-658D-F2EB-F65B59571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DE5F7A5-937A-5645-3BA4-C24DFC5514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A20ECD-95CF-EDF7-9477-FFA49A84F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FF601A-C7C9-1C3E-3F73-1D123459C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098094-AA1D-1DE6-3B63-5E6968EB7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1834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FA8E9E6-8DE8-B6F1-8F13-2A1EFDD21F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FE9AD42-EC93-3D16-ECD5-D0F8FD289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1FA8A1-A04D-D826-C073-96C02BBF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B00570-BFBF-4F23-6253-2A23771E0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441DE9-C904-111B-EF01-2CE2A1F2B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757816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C4F3B4F-9FE3-2215-3630-FD30540DB3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" y="0"/>
            <a:ext cx="1218986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B20EA-D592-4B2B-D99F-11B1CE7CE8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74072"/>
            <a:ext cx="5735782" cy="438728"/>
          </a:xfrm>
        </p:spPr>
        <p:txBody>
          <a:bodyPr/>
          <a:lstStyle>
            <a:lvl1pPr algn="l">
              <a:defRPr i="1"/>
            </a:lvl1pPr>
          </a:lstStyle>
          <a:p>
            <a:r>
              <a:rPr lang="en-US" dirty="0"/>
              <a:t>Slide title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14A84F-5A14-5BFC-875F-6E052FFB0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2C1BDF-AD50-72A1-6264-B7CD4665C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75085C-42A5-BACC-A8FB-32FCFFA11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0A2354-9173-A93C-3385-1BCF32B24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116247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5286A-1CCD-FFCB-0E6F-10B679580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7A723EC-01D5-05E2-9E1F-4AB0EAE73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07D25F-2B04-5D09-AE68-BFB54011E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20FA9E-39D0-FBF7-76C2-AF9E2E7B6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F3924A-3823-5CA3-F1AE-D5D652371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48612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A1FDCD2-17A6-9983-DDA4-4FE84A6163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" y="0"/>
            <a:ext cx="1218986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4F0A24-6393-25A9-D683-D9E76134E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627255" cy="54927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Slide title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38FABC-E825-B92B-7C3D-B4141EDC68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  <a:endParaRPr lang="ru-UA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0F3EADD-1067-AF8C-DF4A-BBAD774D93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78D8015-02C8-BA67-BA78-0E5F8BE73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8B6D5CB-3476-AE3B-818E-A8F1D9E4C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C999AA-A4B8-4120-F6F9-C3B84B9B5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081592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E0EBFE-B264-E303-BE74-084AD82E9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99CFD6-3104-8836-EAE2-2D9570E68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2AB6B5-B538-ACBB-C655-4ABA5F65E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0637B9D-9C92-717D-C2E0-CE0DAA2F87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8412B30-69F9-6480-FBB3-21E22978A5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E4D2A14-ADAB-B6D7-886B-47A68D675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0F2ABC3-A88D-957C-02FB-1BE4CC37C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1D4AF45-8A4B-A91F-80BB-3CF34E08D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984040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30154-20FC-D56B-6D0A-EF62F6558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B7CF471-51BE-8A15-4487-E21C390BB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9A7B454-2FB5-0B02-F24D-EDF203662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6AA4F3-3F04-9626-D10B-704B9E76B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997653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C4BC9AE-BCA3-58B5-EF8E-026AACC94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BFD73C-DC12-8363-4ACC-B5AF4806F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CBBCE88-6B86-00DC-2993-B6E98029F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256526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9FB58-4545-8C91-B8A8-4C091D5D1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09B9B8-64D6-F863-3B8E-C7391BA99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DC67C0-3139-3CF2-610D-96F138DE4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204A5B3-BF7B-431F-3D5A-C61A16CCB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A780BDA-6E0B-4A39-8EA3-07159D220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F89A191-FB62-BDED-F00B-C4A275CA9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832447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04D701-D6E1-5FDA-348E-ADC767639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DDF320A-C715-3893-94ED-3A163F24A4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CEFE62-12BC-5B2A-A764-1FF92EC596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5DE208-91A6-2266-E9EC-26CB495F7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1B3925C-B8B4-64AE-57C6-F2C5B4501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E2C9A1-77C5-BF7F-2E91-7515715C3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2709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06798D0-9068-C424-F56E-EAC851C2FE3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" y="0"/>
            <a:ext cx="1218986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98F00A-3519-DD62-AEB3-E1094A532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3891" y="448252"/>
            <a:ext cx="5735782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ru-UA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9E8327-D7F7-D576-CD01-B34A6AA88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BD3DEC-E2A2-CE63-574F-5576AAB84A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C891B-4268-4BF6-AC4E-99E6BD0D46A7}" type="datetimeFigureOut">
              <a:rPr lang="ru-UA" smtClean="0"/>
              <a:t>04/05/2025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E05DE6-CACD-CDA0-EDCC-1DEEACB15E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5C6056-4366-D93D-CA5F-8DDA6113B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144D2-6311-4B5F-8D00-67151FBBF66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38970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A6FD5C-E091-91B9-A755-EF22687D20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8380" y="1902691"/>
            <a:ext cx="7518401" cy="1872301"/>
          </a:xfrm>
          <a:effectLst>
            <a:glow rad="127000">
              <a:schemeClr val="accent1">
                <a:alpha val="1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sz="11500" i="1" dirty="0">
                <a:solidFill>
                  <a:schemeClr val="accent1">
                    <a:lumMod val="50000"/>
                  </a:schemeClr>
                </a:solidFill>
                <a:effectLst>
                  <a:glow rad="88900">
                    <a:schemeClr val="accent1">
                      <a:lumMod val="50000"/>
                      <a:alpha val="15000"/>
                    </a:schemeClr>
                  </a:glow>
                </a:effectLst>
              </a:rPr>
              <a:t>Портфолио</a:t>
            </a:r>
            <a:endParaRPr lang="ru-UA" sz="11500" i="1" dirty="0">
              <a:solidFill>
                <a:schemeClr val="accent1">
                  <a:lumMod val="50000"/>
                </a:schemeClr>
              </a:solidFill>
              <a:effectLst>
                <a:glow rad="88900">
                  <a:schemeClr val="accent1">
                    <a:lumMod val="50000"/>
                    <a:alpha val="15000"/>
                  </a:schemeClr>
                </a:glo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74FCA5-3F4A-A8D3-368F-87DC046376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ru-UA" sz="3000" i="1" dirty="0">
              <a:solidFill>
                <a:schemeClr val="accent1">
                  <a:lumMod val="50000"/>
                </a:schemeClr>
              </a:solidFill>
              <a:effectLst>
                <a:glow rad="101600">
                  <a:schemeClr val="accent1">
                    <a:lumMod val="50000"/>
                    <a:alpha val="15000"/>
                  </a:schemeClr>
                </a:glo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4610249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8">
            <a:extLst>
              <a:ext uri="{FF2B5EF4-FFF2-40B4-BE49-F238E27FC236}">
                <a16:creationId xmlns:a16="http://schemas.microsoft.com/office/drawing/2014/main" id="{F7CCD9E3-AD67-C9B8-B7C0-19C6945F10F9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838200" y="1825625"/>
            <a:ext cx="6098309" cy="404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ru-RU" dirty="0"/>
              <a:t>Прищепа Анна Олеговна  (учитель начальных классов)</a:t>
            </a:r>
          </a:p>
          <a:p>
            <a:pPr>
              <a:lnSpc>
                <a:spcPct val="150000"/>
              </a:lnSpc>
            </a:pPr>
            <a:r>
              <a:rPr lang="ru-RU" dirty="0"/>
              <a:t>Место работы: МБОУ СОШ школа №16 г. Артем</a:t>
            </a:r>
          </a:p>
          <a:p>
            <a:pPr>
              <a:lnSpc>
                <a:spcPct val="150000"/>
              </a:lnSpc>
            </a:pPr>
            <a:r>
              <a:rPr lang="ru-RU" dirty="0"/>
              <a:t>Педагогический стаж: 1,5 года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E95AB4-BA77-7047-8B4B-BD19F491F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0618" y="637646"/>
            <a:ext cx="4187032" cy="5582708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5ED90B3-A5C9-86DF-F3B3-898DC0174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2552"/>
            <a:ext cx="5867400" cy="90978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Личная информация</a:t>
            </a:r>
          </a:p>
        </p:txBody>
      </p:sp>
    </p:spTree>
    <p:extLst>
      <p:ext uri="{BB962C8B-B14F-4D97-AF65-F5344CB8AC3E}">
        <p14:creationId xmlns:p14="http://schemas.microsoft.com/office/powerpoint/2010/main" val="2538752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B3DB79-0E31-C605-AB79-BBD5BCF31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509" y="647988"/>
            <a:ext cx="9700491" cy="19289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/>
              <a:t>Мои планы:</a:t>
            </a:r>
            <a:br>
              <a:rPr lang="ru-RU" sz="5400" dirty="0"/>
            </a:br>
            <a:br>
              <a:rPr lang="ru-RU" sz="5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5B7006-4A1E-3E0D-A422-1504CBDF8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172" y="2205958"/>
            <a:ext cx="10605655" cy="356070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В ближайший год я планирую пробовать свои силы в конкурсах профессионального мастерства, на которых я буду делиться своим опытом и перенимать опыт своих коллег.  </a:t>
            </a:r>
            <a:r>
              <a:rPr lang="ru-RU" sz="20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Совершенствовать свои знания и умения в обучении и воспитании детей. Буду помощником для детей в подготовке к конкурсам. И, конечно, продолжу </a:t>
            </a:r>
            <a:r>
              <a:rPr lang="ru-RU" sz="20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прививать детям не только базовые знания, но и основы человеческих взаимоотношений.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4CC321-D2A3-FF28-62D3-BC5FBDC2E0D4}"/>
              </a:ext>
            </a:extLst>
          </p:cNvPr>
          <p:cNvSpPr txBox="1"/>
          <p:nvPr/>
        </p:nvSpPr>
        <p:spPr>
          <a:xfrm>
            <a:off x="7139709" y="1417936"/>
            <a:ext cx="46862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— человек, который может делать трудные вещи легкими» (Ральф Эмерсон).</a:t>
            </a:r>
            <a:br>
              <a:rPr lang="ru-RU" sz="4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4280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1295C6-8950-DB28-712A-65EA2E31D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74071"/>
            <a:ext cx="10171545" cy="1131455"/>
          </a:xfrm>
        </p:spPr>
        <p:txBody>
          <a:bodyPr/>
          <a:lstStyle/>
          <a:p>
            <a:pPr algn="ctr"/>
            <a:r>
              <a:rPr lang="ru-RU" dirty="0"/>
              <a:t>Участие в конкурсах: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85ED53-6E32-8E0B-94A1-562E258A4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171" y="1505525"/>
            <a:ext cx="10515600" cy="476596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Участие в городском методическом объединении творческая мастерская для педагогов «Формирование математической грамотности посредством игры»</a:t>
            </a:r>
          </a:p>
          <a:p>
            <a:pPr marL="514350" indent="-514350">
              <a:buAutoNum type="arabicPeriod"/>
            </a:pPr>
            <a:r>
              <a:rPr lang="ru-RU" dirty="0"/>
              <a:t>Программа «Активный учитель» Приморский край на учи.</a:t>
            </a:r>
            <a:r>
              <a:rPr lang="en-US" dirty="0" err="1"/>
              <a:t>ru</a:t>
            </a:r>
            <a:r>
              <a:rPr lang="ru-RU" dirty="0"/>
              <a:t> ( призовые места ежемесячно)</a:t>
            </a:r>
            <a:endParaRPr lang="en-US" dirty="0"/>
          </a:p>
          <a:p>
            <a:pPr marL="514350" indent="-514350">
              <a:buAutoNum type="arabicPeriod"/>
            </a:pPr>
            <a:r>
              <a:rPr lang="ru-RU" i="0" dirty="0">
                <a:solidFill>
                  <a:srgbClr val="000000"/>
                </a:solidFill>
                <a:effectLst/>
              </a:rPr>
              <a:t>«Диалог идей. Мои первые проекты» 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dirty="0"/>
              <a:t>Участие в городском конкурсе «Лучший по профессии: Педагогический дебют» (2 место)</a:t>
            </a:r>
          </a:p>
          <a:p>
            <a:pPr marL="514350" indent="-514350">
              <a:buAutoNum type="arabicPeriod"/>
            </a:pPr>
            <a:r>
              <a:rPr lang="ru-RU" dirty="0"/>
              <a:t>Участие в вебинарах на платформе учи.</a:t>
            </a:r>
            <a:r>
              <a:rPr lang="en-US" dirty="0" err="1"/>
              <a:t>ru</a:t>
            </a: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2448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4ADDC0-D4CC-E46E-4936-4C1E249A7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32" y="240145"/>
            <a:ext cx="3497547" cy="478674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CC1B265-F8C1-A72A-A9FD-52FD3B948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869972" y="-376013"/>
            <a:ext cx="3763042" cy="52482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F5C38F-0D01-5CC4-EC68-68EB33E90A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9134" y="2013525"/>
            <a:ext cx="2976222" cy="423224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E2706FD-F747-E5FA-8E64-3708FB5AC9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8040" y="2704344"/>
            <a:ext cx="2524701" cy="378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69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E9F22C-4DB8-CFBA-D2B4-F4391D9A8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74071"/>
            <a:ext cx="10356273" cy="1233055"/>
          </a:xfrm>
        </p:spPr>
        <p:txBody>
          <a:bodyPr/>
          <a:lstStyle/>
          <a:p>
            <a:pPr algn="ctr"/>
            <a:r>
              <a:rPr lang="ru-RU" dirty="0"/>
              <a:t>Участие детей в конкурсах: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5B9393-AA3E-4EED-F243-277A9270C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782" y="1422400"/>
            <a:ext cx="10698018" cy="47545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1. Лингвиада ХХ международный конкурс проектно-исследовательских работ (подготовка победителей в секции)</a:t>
            </a:r>
          </a:p>
          <a:p>
            <a:pPr marL="0" indent="0">
              <a:buNone/>
            </a:pPr>
            <a:r>
              <a:rPr lang="ru-RU" dirty="0"/>
              <a:t>2. Всероссийский творческий детско-юношеский конкурс, </a:t>
            </a:r>
            <a:r>
              <a:rPr lang="ru-RU" dirty="0" err="1"/>
              <a:t>посвещённый</a:t>
            </a:r>
            <a:r>
              <a:rPr lang="ru-RU" dirty="0"/>
              <a:t> 89-ой годовщине Победы в ВОВ «Никто не забыт, ничто не забыть!» ( подготовка победителя)</a:t>
            </a:r>
          </a:p>
          <a:p>
            <a:pPr marL="0" indent="0">
              <a:buNone/>
            </a:pPr>
            <a:r>
              <a:rPr lang="ru-RU" dirty="0"/>
              <a:t>3. Участие в онлайн олимпиадах на платформе учи.</a:t>
            </a:r>
            <a:r>
              <a:rPr lang="en-US" dirty="0" err="1"/>
              <a:t>ru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4. Участие в математической олимпиаде от </a:t>
            </a:r>
            <a:r>
              <a:rPr lang="ru-RU" dirty="0" err="1"/>
              <a:t>Алгоритмике</a:t>
            </a:r>
            <a:r>
              <a:rPr lang="ru-RU" dirty="0"/>
              <a:t> (успешное прохождение во второй тур ученика)</a:t>
            </a:r>
          </a:p>
          <a:p>
            <a:pPr marL="0" indent="0">
              <a:buNone/>
            </a:pPr>
            <a:r>
              <a:rPr lang="ru-RU" dirty="0"/>
              <a:t>5. Участие в городском конкурсе исследовательских работ и творческих проектов дошкольников и младших школьников АГО «Я-исследователь» (2 место)</a:t>
            </a:r>
          </a:p>
          <a:p>
            <a:pPr marL="0" indent="0">
              <a:buNone/>
            </a:pPr>
            <a:r>
              <a:rPr lang="ru-RU" dirty="0"/>
              <a:t>6. Лингвиада Х</a:t>
            </a:r>
            <a:r>
              <a:rPr lang="en-US" dirty="0"/>
              <a:t>I </a:t>
            </a:r>
            <a:r>
              <a:rPr lang="ru-RU" dirty="0"/>
              <a:t>международный конкурс проектно-</a:t>
            </a:r>
            <a:r>
              <a:rPr lang="ru-RU" dirty="0" err="1"/>
              <a:t>исследовательсикх</a:t>
            </a:r>
            <a:r>
              <a:rPr lang="ru-RU" dirty="0"/>
              <a:t> работ </a:t>
            </a:r>
          </a:p>
          <a:p>
            <a:pPr marL="0" indent="0">
              <a:buNone/>
            </a:pPr>
            <a:r>
              <a:rPr lang="ru-RU" dirty="0"/>
              <a:t>7. Лингвиада Х</a:t>
            </a:r>
            <a:r>
              <a:rPr lang="en-US" dirty="0"/>
              <a:t>I </a:t>
            </a:r>
            <a:r>
              <a:rPr lang="ru-RU" dirty="0"/>
              <a:t>международный конкурс подделок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26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2E386-4E22-8A03-D987-27E703FAD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E0C0C9-0947-EAB6-41C3-772BFA895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7" y="374072"/>
            <a:ext cx="3711262" cy="52049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15718A-8D60-349F-E84A-D33BCA9B4E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629" y="593436"/>
            <a:ext cx="3541156" cy="50160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357B287-8145-1F8A-7FC8-30BEEF3BE6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22" r="6035"/>
          <a:stretch/>
        </p:blipFill>
        <p:spPr>
          <a:xfrm>
            <a:off x="7529058" y="374072"/>
            <a:ext cx="4296338" cy="626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336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293</Words>
  <Application>Microsoft Office PowerPoint</Application>
  <PresentationFormat>Широкоэкранный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Портфолио</vt:lpstr>
      <vt:lpstr>Личная информация</vt:lpstr>
      <vt:lpstr>Мои планы:  </vt:lpstr>
      <vt:lpstr>Участие в конкурсах:</vt:lpstr>
      <vt:lpstr>Презентация PowerPoint</vt:lpstr>
      <vt:lpstr>Участие детей в конкурсах: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Maryna Markasyan</dc:creator>
  <cp:lastModifiedBy>Анюта Фролова</cp:lastModifiedBy>
  <cp:revision>42</cp:revision>
  <dcterms:created xsi:type="dcterms:W3CDTF">2022-10-15T13:23:35Z</dcterms:created>
  <dcterms:modified xsi:type="dcterms:W3CDTF">2025-04-05T04:30:20Z</dcterms:modified>
</cp:coreProperties>
</file>